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embeddedFontLst>
    <p:embeddedFont>
      <p:font typeface="MiSans" charset="-122" pitchFamily="34"/>
      <p:regular r:id="rId2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4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4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4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4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8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4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4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4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9-2.png"/><Relationship Id="rId3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7:37-d2nfa298bjvh7rlj0gcg.png">    </p:cNvPr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7:42-d2nfa3h8bjvh7rlj0gjg.png">    </p:cNvPr>
          <p:cNvPicPr>
            <a:picLocks noChangeAspect="1"/>
          </p:cNvPicPr>
          <p:nvPr/>
        </p:nvPicPr>
        <p:blipFill>
          <a:blip r:embed="rId2"/>
          <a:srcRect l="0" r="0" t="3" b="3"/>
          <a:stretch/>
        </p:blipFill>
        <p:spPr>
          <a:xfrm>
            <a:off x="0" y="0"/>
            <a:ext cx="12214225" cy="685863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629025" y="1935480"/>
            <a:ext cx="7943215" cy="21158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lang="en-US" sz="6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GPSTracker.in — Advanced GPS tracking solutions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7:37-d2nfa298bjvh7rlj0gcg.png">    </p:cNvPr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7:40-d2nfa318bjvh7rlj0gfg.jpg">    </p:cNvPr>
          <p:cNvPicPr>
            <a:picLocks noChangeAspect="1"/>
          </p:cNvPicPr>
          <p:nvPr/>
        </p:nvPicPr>
        <p:blipFill>
          <a:blip r:embed="rId2"/>
          <a:srcRect l="0" r="0" t="3" b="3"/>
          <a:stretch/>
        </p:blipFill>
        <p:spPr>
          <a:xfrm>
            <a:off x="0" y="0"/>
            <a:ext cx="12214225" cy="69538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9605" y="1609090"/>
            <a:ext cx="6096000" cy="13220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649605" y="2985135"/>
            <a:ext cx="8241665" cy="829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Use Cases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7:37-d2nfa298bjvh7rlj0gcg.png">    </p:cNvPr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Use cases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-14605" y="2310130"/>
            <a:ext cx="12237085" cy="4582795"/>
          </a:xfrm>
          <a:prstGeom prst="rect">
            <a:avLst/>
          </a:prstGeom>
          <a:solidFill>
            <a:srgbClr val="E6E6FD"/>
          </a:solidFill>
          <a:ln/>
        </p:spPr>
      </p:sp>
      <p:sp>
        <p:nvSpPr>
          <p:cNvPr id="5" name="Text 2"/>
          <p:cNvSpPr/>
          <p:nvPr/>
        </p:nvSpPr>
        <p:spPr>
          <a:xfrm>
            <a:off x="-14605" y="2310130"/>
            <a:ext cx="12237085" cy="45827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7201313" y="1969179"/>
            <a:ext cx="637958" cy="637956"/>
          </a:xfrm>
          <a:prstGeom prst="ellipse">
            <a:avLst/>
          </a:prstGeom>
          <a:solidFill>
            <a:srgbClr val="E1ADFD"/>
          </a:solidFill>
          <a:ln/>
        </p:spPr>
      </p:sp>
      <p:sp>
        <p:nvSpPr>
          <p:cNvPr id="7" name="Text 4"/>
          <p:cNvSpPr/>
          <p:nvPr/>
        </p:nvSpPr>
        <p:spPr>
          <a:xfrm>
            <a:off x="7201313" y="1969179"/>
            <a:ext cx="637958" cy="63795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9983883" y="1969179"/>
            <a:ext cx="637958" cy="637956"/>
          </a:xfrm>
          <a:prstGeom prst="ellipse">
            <a:avLst/>
          </a:prstGeom>
          <a:solidFill>
            <a:srgbClr val="E1ADFD"/>
          </a:solidFill>
          <a:ln/>
        </p:spPr>
      </p:sp>
      <p:sp>
        <p:nvSpPr>
          <p:cNvPr id="9" name="Text 6"/>
          <p:cNvSpPr/>
          <p:nvPr/>
        </p:nvSpPr>
        <p:spPr>
          <a:xfrm>
            <a:off x="9983883" y="1969179"/>
            <a:ext cx="637958" cy="63795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414933" y="1968544"/>
            <a:ext cx="637958" cy="637956"/>
          </a:xfrm>
          <a:prstGeom prst="ellipse">
            <a:avLst/>
          </a:prstGeom>
          <a:solidFill>
            <a:srgbClr val="E1ADFD"/>
          </a:solidFill>
          <a:ln/>
        </p:spPr>
      </p:sp>
      <p:sp>
        <p:nvSpPr>
          <p:cNvPr id="11" name="Text 8"/>
          <p:cNvSpPr/>
          <p:nvPr/>
        </p:nvSpPr>
        <p:spPr>
          <a:xfrm>
            <a:off x="4414933" y="1968544"/>
            <a:ext cx="637958" cy="63795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1602518" y="1968544"/>
            <a:ext cx="637958" cy="637956"/>
          </a:xfrm>
          <a:prstGeom prst="ellipse">
            <a:avLst/>
          </a:prstGeom>
          <a:solidFill>
            <a:srgbClr val="E1ADFD"/>
          </a:solidFill>
          <a:ln/>
        </p:spPr>
      </p:sp>
      <p:sp>
        <p:nvSpPr>
          <p:cNvPr id="13" name="Text 10"/>
          <p:cNvSpPr/>
          <p:nvPr/>
        </p:nvSpPr>
        <p:spPr>
          <a:xfrm>
            <a:off x="1602518" y="1968544"/>
            <a:ext cx="637958" cy="63795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779721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5" name="Shape 12"/>
          <p:cNvSpPr/>
          <p:nvPr/>
        </p:nvSpPr>
        <p:spPr>
          <a:xfrm>
            <a:off x="867722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6" name="Shape 13"/>
          <p:cNvSpPr/>
          <p:nvPr/>
        </p:nvSpPr>
        <p:spPr>
          <a:xfrm>
            <a:off x="955722" y="6166356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7" name="Shape 14"/>
          <p:cNvSpPr/>
          <p:nvPr/>
        </p:nvSpPr>
        <p:spPr>
          <a:xfrm>
            <a:off x="1043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8" name="Shape 15"/>
          <p:cNvSpPr/>
          <p:nvPr/>
        </p:nvSpPr>
        <p:spPr>
          <a:xfrm>
            <a:off x="1131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9" name="Shape 16"/>
          <p:cNvSpPr/>
          <p:nvPr/>
        </p:nvSpPr>
        <p:spPr>
          <a:xfrm>
            <a:off x="10796832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0" name="Text 17"/>
          <p:cNvSpPr/>
          <p:nvPr/>
        </p:nvSpPr>
        <p:spPr>
          <a:xfrm>
            <a:off x="10796832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1098933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1098933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11186107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4" name="Text 21"/>
          <p:cNvSpPr/>
          <p:nvPr/>
        </p:nvSpPr>
        <p:spPr>
          <a:xfrm>
            <a:off x="1118610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1138287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1138287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1538592" y="2128454"/>
            <a:ext cx="765810" cy="34036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8" name="Text 25"/>
          <p:cNvSpPr/>
          <p:nvPr/>
        </p:nvSpPr>
        <p:spPr>
          <a:xfrm>
            <a:off x="1538592" y="2128454"/>
            <a:ext cx="765810" cy="340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897888" y="2741527"/>
            <a:ext cx="2087248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Fleet Management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793750" y="3383915"/>
            <a:ext cx="2273300" cy="3134360"/>
          </a:xfrm>
          <a:prstGeom prst="rect">
            <a:avLst/>
          </a:prstGeom>
          <a:noFill/>
          <a:ln/>
        </p:spPr>
        <p:txBody>
          <a:bodyPr wrap="square" lIns="45720" tIns="45720" rIns="45720" bIns="45720" rtlCol="0" anchor="t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Improve fleet safety, reduce misuse, and optimize routes with real-time tracking and historical data analysis.</a:t>
            </a:r>
            <a:endParaRPr lang="en-US" sz="1600" dirty="0"/>
          </a:p>
        </p:txBody>
      </p:sp>
      <p:sp>
        <p:nvSpPr>
          <p:cNvPr id="31" name="Shape 28"/>
          <p:cNvSpPr/>
          <p:nvPr/>
        </p:nvSpPr>
        <p:spPr>
          <a:xfrm>
            <a:off x="4351655" y="2121535"/>
            <a:ext cx="765810" cy="34036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2" name="Text 29"/>
          <p:cNvSpPr/>
          <p:nvPr/>
        </p:nvSpPr>
        <p:spPr>
          <a:xfrm>
            <a:off x="4351655" y="2121535"/>
            <a:ext cx="765810" cy="340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3" name="Text 30"/>
          <p:cNvSpPr/>
          <p:nvPr/>
        </p:nvSpPr>
        <p:spPr>
          <a:xfrm>
            <a:off x="3665221" y="2741527"/>
            <a:ext cx="208724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Logistics Tracking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3594734" y="3383915"/>
            <a:ext cx="2240296" cy="1450578"/>
          </a:xfrm>
          <a:prstGeom prst="rect">
            <a:avLst/>
          </a:prstGeom>
          <a:noFill/>
          <a:ln/>
        </p:spPr>
        <p:txBody>
          <a:bodyPr wrap="square" lIns="45720" tIns="45720" rIns="4572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Verify deliveries, monitor routes, and ensure timely shipments with comprehensive logistics tracking solutions.</a:t>
            </a:r>
            <a:endParaRPr lang="en-US" sz="1600" dirty="0"/>
          </a:p>
        </p:txBody>
      </p:sp>
      <p:sp>
        <p:nvSpPr>
          <p:cNvPr id="35" name="Shape 32"/>
          <p:cNvSpPr/>
          <p:nvPr/>
        </p:nvSpPr>
        <p:spPr>
          <a:xfrm>
            <a:off x="7136130" y="2121535"/>
            <a:ext cx="765810" cy="34036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6" name="Text 33"/>
          <p:cNvSpPr/>
          <p:nvPr/>
        </p:nvSpPr>
        <p:spPr>
          <a:xfrm>
            <a:off x="7136130" y="2121535"/>
            <a:ext cx="765810" cy="340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6432551" y="2741527"/>
            <a:ext cx="208724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Field Workforce</a:t>
            </a:r>
            <a:endParaRPr lang="en-US" sz="1600" dirty="0"/>
          </a:p>
        </p:txBody>
      </p:sp>
      <p:sp>
        <p:nvSpPr>
          <p:cNvPr id="38" name="Text 35"/>
          <p:cNvSpPr/>
          <p:nvPr/>
        </p:nvSpPr>
        <p:spPr>
          <a:xfrm>
            <a:off x="6361777" y="3362326"/>
            <a:ext cx="2273002" cy="1450578"/>
          </a:xfrm>
          <a:prstGeom prst="rect">
            <a:avLst/>
          </a:prstGeom>
          <a:noFill/>
          <a:ln/>
        </p:spPr>
        <p:txBody>
          <a:bodyPr wrap="square" lIns="45720" tIns="45720" rIns="4572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Coordinate field teams, enhance accountability, and improve productivity with location-based personnel tracking.</a:t>
            </a:r>
            <a:endParaRPr lang="en-US" sz="1600" dirty="0"/>
          </a:p>
        </p:txBody>
      </p:sp>
      <p:sp>
        <p:nvSpPr>
          <p:cNvPr id="39" name="Shape 36"/>
          <p:cNvSpPr/>
          <p:nvPr/>
        </p:nvSpPr>
        <p:spPr>
          <a:xfrm>
            <a:off x="9936480" y="2121535"/>
            <a:ext cx="765810" cy="34036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0" name="Text 37"/>
          <p:cNvSpPr/>
          <p:nvPr/>
        </p:nvSpPr>
        <p:spPr>
          <a:xfrm>
            <a:off x="9936480" y="2121535"/>
            <a:ext cx="765810" cy="340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41" name="Text 38"/>
          <p:cNvSpPr/>
          <p:nvPr/>
        </p:nvSpPr>
        <p:spPr>
          <a:xfrm>
            <a:off x="9199881" y="2741527"/>
            <a:ext cx="208724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Asset Security</a:t>
            </a:r>
            <a:endParaRPr lang="en-US" sz="1600" dirty="0"/>
          </a:p>
        </p:txBody>
      </p:sp>
      <p:sp>
        <p:nvSpPr>
          <p:cNvPr id="42" name="Text 39"/>
          <p:cNvSpPr/>
          <p:nvPr/>
        </p:nvSpPr>
        <p:spPr>
          <a:xfrm>
            <a:off x="9175797" y="3383915"/>
            <a:ext cx="2240295" cy="1450578"/>
          </a:xfrm>
          <a:prstGeom prst="rect">
            <a:avLst/>
          </a:prstGeom>
          <a:noFill/>
          <a:ln/>
        </p:spPr>
        <p:txBody>
          <a:bodyPr wrap="square" lIns="45720" tIns="45720" rIns="4572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Protect high-value equipment and shipments with continuous monitoring and geofencing alerts.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7:37-d2nfa298bjvh7rlj0gcg.png">    </p:cNvPr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7:40-d2nfa318bjvh7rlj0gfg.jpg">    </p:cNvPr>
          <p:cNvPicPr>
            <a:picLocks noChangeAspect="1"/>
          </p:cNvPicPr>
          <p:nvPr/>
        </p:nvPicPr>
        <p:blipFill>
          <a:blip r:embed="rId2"/>
          <a:srcRect l="0" r="0" t="3" b="3"/>
          <a:stretch/>
        </p:blipFill>
        <p:spPr>
          <a:xfrm>
            <a:off x="0" y="0"/>
            <a:ext cx="12214225" cy="69538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9605" y="1609090"/>
            <a:ext cx="6096000" cy="13220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649605" y="2985135"/>
            <a:ext cx="8241665" cy="829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Updates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7:37-d2nfa298bjvh7rlj0gcg.png">    </p:cNvPr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57580" y="603885"/>
            <a:ext cx="9799955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Latest updates &amp; news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 flipH="1">
            <a:off x="1953895" y="5340985"/>
            <a:ext cx="495300" cy="490855"/>
          </a:xfrm>
          <a:prstGeom prst="ellipse">
            <a:avLst/>
          </a:prstGeom>
          <a:gradFill rotWithShape="1" flip="none">
            <a:gsLst>
              <a:gs pos="0">
                <a:srgbClr val="92D050"/>
              </a:gs>
              <a:gs pos="29000">
                <a:srgbClr val="92D050"/>
              </a:gs>
              <a:gs pos="100000">
                <a:srgbClr val="FFFF00"/>
              </a:gs>
            </a:gsLst>
            <a:lin ang="10800000" scaled="1"/>
          </a:gradFill>
          <a:ln/>
        </p:spPr>
      </p:sp>
      <p:sp>
        <p:nvSpPr>
          <p:cNvPr id="5" name="Text 2"/>
          <p:cNvSpPr/>
          <p:nvPr/>
        </p:nvSpPr>
        <p:spPr>
          <a:xfrm>
            <a:off x="1953895" y="5340985"/>
            <a:ext cx="495300" cy="4908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902970" y="1649095"/>
            <a:ext cx="10354945" cy="4533900"/>
          </a:xfrm>
          <a:prstGeom prst="roundRect">
            <a:avLst>
              <a:gd name="adj" fmla="val 8217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02970" y="1649095"/>
            <a:ext cx="10354945" cy="45339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309370" y="2899410"/>
            <a:ext cx="4860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Text 6"/>
          <p:cNvSpPr/>
          <p:nvPr/>
        </p:nvSpPr>
        <p:spPr>
          <a:xfrm>
            <a:off x="1273810" y="2357755"/>
            <a:ext cx="492760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Active Since 2005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309370" y="3060065"/>
            <a:ext cx="4941570" cy="15851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GPSTracker.in has been delivering reliable GPS solutions for businesses since 2005, with continuous innovation and support.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7:37-d2nfa298bjvh7rlj0gcg.png">    </p:cNvPr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7:40-d2nfa318bjvh7rlj0gfg.jpg">    </p:cNvPr>
          <p:cNvPicPr>
            <a:picLocks noChangeAspect="1"/>
          </p:cNvPicPr>
          <p:nvPr/>
        </p:nvPicPr>
        <p:blipFill>
          <a:blip r:embed="rId2"/>
          <a:srcRect l="0" r="0" t="3" b="3"/>
          <a:stretch/>
        </p:blipFill>
        <p:spPr>
          <a:xfrm>
            <a:off x="0" y="0"/>
            <a:ext cx="12214225" cy="69538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9605" y="1609090"/>
            <a:ext cx="6096000" cy="13220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649605" y="2985135"/>
            <a:ext cx="8241665" cy="829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Conclusion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7:37-d2nfa298bjvh7rlj0gcg.png">    </p:cNvPr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Conclusion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 rot="5400000">
            <a:off x="815975" y="2433955"/>
            <a:ext cx="3455035" cy="2957195"/>
          </a:xfrm>
          <a:custGeom>
            <a:avLst/>
            <a:gdLst/>
            <a:ahLst/>
            <a:cxnLst/>
            <a:rect l="l" t="t" r="r" b="b"/>
            <a:pathLst>
              <a:path w="3455035" h="2957195">
                <a:moveTo>
                  <a:pt x="1914525" y="0"/>
                </a:moveTo>
                <a:lnTo>
                  <a:pt x="2684780" y="0"/>
                </a:lnTo>
                <a:lnTo>
                  <a:pt x="3455035" y="1478597"/>
                </a:lnTo>
                <a:lnTo>
                  <a:pt x="2684780" y="2957195"/>
                </a:lnTo>
                <a:lnTo>
                  <a:pt x="0" y="2957195"/>
                </a:lnTo>
                <a:lnTo>
                  <a:pt x="0" y="0"/>
                </a:lnTo>
                <a:lnTo>
                  <a:pt x="1914525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 rot="5400000">
            <a:off x="815975" y="2433955"/>
            <a:ext cx="3455035" cy="29571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031240" y="1775460"/>
            <a:ext cx="3023870" cy="762000"/>
          </a:xfrm>
          <a:prstGeom prst="roundRect">
            <a:avLst>
              <a:gd name="adj" fmla="val 0"/>
            </a:avLst>
          </a:prstGeom>
          <a:solidFill>
            <a:srgbClr val="E6E6FD"/>
          </a:solidFill>
          <a:ln/>
        </p:spPr>
      </p:sp>
      <p:sp>
        <p:nvSpPr>
          <p:cNvPr id="7" name="Text 4"/>
          <p:cNvSpPr/>
          <p:nvPr/>
        </p:nvSpPr>
        <p:spPr>
          <a:xfrm>
            <a:off x="1031240" y="1775460"/>
            <a:ext cx="3023870" cy="76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2017395" y="5783580"/>
            <a:ext cx="1052195" cy="121920"/>
          </a:xfrm>
          <a:prstGeom prst="ellipse">
            <a:avLst/>
          </a:prstGeom>
          <a:solidFill>
            <a:srgbClr val="E1ADFD">
              <a:alpha val="65098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2017395" y="5783580"/>
            <a:ext cx="1052195" cy="121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 rot="5400000">
            <a:off x="4349115" y="2037715"/>
            <a:ext cx="3455035" cy="2957195"/>
          </a:xfrm>
          <a:custGeom>
            <a:avLst/>
            <a:gdLst/>
            <a:ahLst/>
            <a:cxnLst/>
            <a:rect l="l" t="t" r="r" b="b"/>
            <a:pathLst>
              <a:path w="3455035" h="2957195">
                <a:moveTo>
                  <a:pt x="1914525" y="0"/>
                </a:moveTo>
                <a:lnTo>
                  <a:pt x="2684780" y="0"/>
                </a:lnTo>
                <a:lnTo>
                  <a:pt x="3455035" y="1478597"/>
                </a:lnTo>
                <a:lnTo>
                  <a:pt x="2684780" y="2957195"/>
                </a:lnTo>
                <a:lnTo>
                  <a:pt x="0" y="2957195"/>
                </a:lnTo>
                <a:lnTo>
                  <a:pt x="0" y="0"/>
                </a:lnTo>
                <a:lnTo>
                  <a:pt x="1914525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 rot="5400000">
            <a:off x="4349115" y="2037715"/>
            <a:ext cx="3455035" cy="29571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4564380" y="1379220"/>
            <a:ext cx="3023870" cy="762000"/>
          </a:xfrm>
          <a:prstGeom prst="roundRect">
            <a:avLst>
              <a:gd name="adj" fmla="val 0"/>
            </a:avLst>
          </a:prstGeom>
          <a:solidFill>
            <a:srgbClr val="E6E6FD"/>
          </a:solidFill>
          <a:ln/>
        </p:spPr>
      </p:sp>
      <p:sp>
        <p:nvSpPr>
          <p:cNvPr id="13" name="Text 10"/>
          <p:cNvSpPr/>
          <p:nvPr/>
        </p:nvSpPr>
        <p:spPr>
          <a:xfrm>
            <a:off x="4564380" y="1379220"/>
            <a:ext cx="3023870" cy="76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5550535" y="5387340"/>
            <a:ext cx="1052195" cy="121920"/>
          </a:xfrm>
          <a:prstGeom prst="ellipse">
            <a:avLst/>
          </a:prstGeom>
          <a:solidFill>
            <a:srgbClr val="E1ADFD">
              <a:alpha val="65098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5550535" y="5387340"/>
            <a:ext cx="1052195" cy="121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 rot="5400000">
            <a:off x="7882255" y="2433955"/>
            <a:ext cx="3455035" cy="2957195"/>
          </a:xfrm>
          <a:custGeom>
            <a:avLst/>
            <a:gdLst/>
            <a:ahLst/>
            <a:cxnLst/>
            <a:rect l="l" t="t" r="r" b="b"/>
            <a:pathLst>
              <a:path w="3455035" h="2957195">
                <a:moveTo>
                  <a:pt x="1914525" y="0"/>
                </a:moveTo>
                <a:lnTo>
                  <a:pt x="2684780" y="0"/>
                </a:lnTo>
                <a:lnTo>
                  <a:pt x="3455035" y="1478597"/>
                </a:lnTo>
                <a:lnTo>
                  <a:pt x="2684780" y="2957195"/>
                </a:lnTo>
                <a:lnTo>
                  <a:pt x="0" y="2957195"/>
                </a:lnTo>
                <a:lnTo>
                  <a:pt x="0" y="0"/>
                </a:lnTo>
                <a:lnTo>
                  <a:pt x="1914525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 rot="5400000">
            <a:off x="7882255" y="2433955"/>
            <a:ext cx="3455035" cy="29571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8097520" y="1775460"/>
            <a:ext cx="3023870" cy="762000"/>
          </a:xfrm>
          <a:prstGeom prst="roundRect">
            <a:avLst>
              <a:gd name="adj" fmla="val 0"/>
            </a:avLst>
          </a:prstGeom>
          <a:solidFill>
            <a:srgbClr val="E6E6FD"/>
          </a:solidFill>
          <a:ln/>
        </p:spPr>
      </p:sp>
      <p:sp>
        <p:nvSpPr>
          <p:cNvPr id="19" name="Text 16"/>
          <p:cNvSpPr/>
          <p:nvPr/>
        </p:nvSpPr>
        <p:spPr>
          <a:xfrm>
            <a:off x="8097520" y="1775460"/>
            <a:ext cx="3023870" cy="76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9083675" y="5783580"/>
            <a:ext cx="1052195" cy="121920"/>
          </a:xfrm>
          <a:prstGeom prst="ellipse">
            <a:avLst/>
          </a:prstGeom>
          <a:solidFill>
            <a:srgbClr val="E1ADFD">
              <a:alpha val="65098"/>
            </a:srgbClr>
          </a:solidFill>
          <a:ln/>
        </p:spPr>
      </p:sp>
      <p:sp>
        <p:nvSpPr>
          <p:cNvPr id="21" name="Text 18"/>
          <p:cNvSpPr/>
          <p:nvPr/>
        </p:nvSpPr>
        <p:spPr>
          <a:xfrm>
            <a:off x="9083675" y="5783580"/>
            <a:ext cx="1052195" cy="121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1264920" y="1833880"/>
            <a:ext cx="255651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Reliable Tracking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1136015" y="2593340"/>
            <a:ext cx="2814320" cy="1651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GPSTracker.in provides a comprehensive platform with real-time tracking, geofencing, and reporting to enhance operational efficiency and security.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4798060" y="1437640"/>
            <a:ext cx="255651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Business Impact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4669155" y="2197100"/>
            <a:ext cx="2814320" cy="1371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Our solutions optimize operations, reduce costs, and strengthen security, delivering measurable business value.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8331200" y="1833880"/>
            <a:ext cx="255651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Proven Provider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8202295" y="2593340"/>
            <a:ext cx="2814320" cy="1371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Software Systems, with nationwide reach, offers reliable GPS tracking solutions and dedicated support.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7:37-d2nfa298bjvh7rlj0gcg.png">    </p:cNvPr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7:40-d2nfa318bjvh7rlj0gfg.jpg">    </p:cNvPr>
          <p:cNvPicPr>
            <a:picLocks noChangeAspect="1"/>
          </p:cNvPicPr>
          <p:nvPr/>
        </p:nvPicPr>
        <p:blipFill>
          <a:blip r:embed="rId2"/>
          <a:srcRect l="0" r="0" t="3" b="3"/>
          <a:stretch/>
        </p:blipFill>
        <p:spPr>
          <a:xfrm>
            <a:off x="0" y="0"/>
            <a:ext cx="12214225" cy="69538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9605" y="1609090"/>
            <a:ext cx="6096000" cy="1244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07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649605" y="2985135"/>
            <a:ext cx="8241665" cy="749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Profile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7:37-d2nfa298bjvh7rlj0gcg.png">    </p:cNvPr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Company profile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213360" y="1508125"/>
            <a:ext cx="11765280" cy="4702143"/>
          </a:xfrm>
          <a:prstGeom prst="roundRect">
            <a:avLst>
              <a:gd name="adj" fmla="val 8569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E6E6FD"/>
                </a:gs>
                <a:gs pos="38000">
                  <a:srgbClr val="77B437">
                    <a:alpha val="0"/>
                  </a:srgbClr>
                </a:gs>
                <a:gs pos="66000">
                  <a:srgbClr val="80BD3F">
                    <a:alpha val="0"/>
                  </a:srgbClr>
                </a:gs>
                <a:gs pos="100000">
                  <a:srgbClr val="E6E6FD"/>
                </a:gs>
              </a:gsLst>
              <a:lin ang="0" scaled="1"/>
            </a:gra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213360" y="1508125"/>
            <a:ext cx="11765280" cy="4702143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 flipH="1">
            <a:off x="4675505" y="2216150"/>
            <a:ext cx="2840990" cy="2840990"/>
          </a:xfrm>
          <a:prstGeom prst="ellipse">
            <a:avLst/>
          </a:prstGeom>
          <a:solidFill>
            <a:srgbClr val="E1ADFD">
              <a:alpha val="12941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4675505" y="2216150"/>
            <a:ext cx="2840990" cy="28409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 flipH="1">
            <a:off x="3959860" y="1500505"/>
            <a:ext cx="4272280" cy="4272280"/>
          </a:xfrm>
          <a:prstGeom prst="ellipse">
            <a:avLst/>
          </a:prstGeom>
          <a:solidFill>
            <a:srgbClr val="E6E6FD">
              <a:alpha val="12941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3959860" y="1500505"/>
            <a:ext cx="4272280" cy="42722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 flipH="1">
            <a:off x="4408805" y="1949450"/>
            <a:ext cx="3374390" cy="337439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E1ADFD"/>
            </a:solidFill>
            <a:prstDash val="dash"/>
          </a:ln>
        </p:spPr>
      </p:sp>
      <p:sp>
        <p:nvSpPr>
          <p:cNvPr id="11" name="Text 8"/>
          <p:cNvSpPr/>
          <p:nvPr/>
        </p:nvSpPr>
        <p:spPr>
          <a:xfrm>
            <a:off x="4408805" y="1949450"/>
            <a:ext cx="3374390" cy="33743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 flipH="1">
            <a:off x="5010785" y="2551430"/>
            <a:ext cx="2171065" cy="2171065"/>
          </a:xfrm>
          <a:prstGeom prst="ellipse">
            <a:avLst/>
          </a:prstGeom>
          <a:solidFill>
            <a:srgbClr val="E1ADFD"/>
          </a:solidFill>
          <a:ln/>
        </p:spPr>
      </p:sp>
      <p:sp>
        <p:nvSpPr>
          <p:cNvPr id="13" name="Text 10"/>
          <p:cNvSpPr/>
          <p:nvPr/>
        </p:nvSpPr>
        <p:spPr>
          <a:xfrm>
            <a:off x="5010785" y="2551430"/>
            <a:ext cx="2171065" cy="21710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4" name="Image 1" descr="https://kimi-img.moonshot.cn/pub/slides/slides_tmpl/image/25-08-27-20:07:40-d2nfa318bjvh7rlj0ggg.sv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5610" y="3046730"/>
            <a:ext cx="1189990" cy="118999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79755" y="2103120"/>
            <a:ext cx="3117850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Company Name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560705" y="2835275"/>
            <a:ext cx="3116580" cy="190142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Software Systems operates GPSTracker.in, providing cutting-edge GPS tracking solutions to optimize operations and enhance security.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8479155" y="2103120"/>
            <a:ext cx="3117850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Contact Information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8460105" y="2835275"/>
            <a:ext cx="3116580" cy="337499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Reach us at :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8154045500, 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8155045500, 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9426045500, 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9429045500, 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7624045500, 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or via email at info@bonrix.net, bonrix@gmail.com, gpsbonrix@gmail.com, renishl@yahoo.com.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7:37-d2nfa298bjvh7rlj0gcg.png">    </p:cNvPr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7:41-d2nfa398bjvh7rlj0gj0.jpg">    </p:cNvPr>
          <p:cNvPicPr>
            <a:picLocks noChangeAspect="1"/>
          </p:cNvPicPr>
          <p:nvPr/>
        </p:nvPicPr>
        <p:blipFill>
          <a:blip r:embed="rId2"/>
          <a:srcRect l="0" r="0" t="3" b="3"/>
          <a:stretch/>
        </p:blipFill>
        <p:spPr>
          <a:xfrm>
            <a:off x="0" y="3175"/>
            <a:ext cx="12233275" cy="68675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9605" y="269240"/>
            <a:ext cx="406400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YOUR LOGO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1652871" y="1850373"/>
            <a:ext cx="9325610" cy="29165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115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THANK YOU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7:37-d2nfa298bjvh7rlj0gcg.png">    </p:cNvPr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7:41-d2nfa398bjvh7rlj0gig.png">    </p:cNvPr>
          <p:cNvPicPr>
            <a:picLocks noChangeAspect="1"/>
          </p:cNvPicPr>
          <p:nvPr/>
        </p:nvPicPr>
        <p:blipFill>
          <a:blip r:embed="rId2"/>
          <a:srcRect l="26" r="26" t="0" b="0"/>
          <a:stretch/>
        </p:blipFill>
        <p:spPr>
          <a:xfrm>
            <a:off x="635" y="-635"/>
            <a:ext cx="12207240" cy="688530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5097145" y="1387475"/>
            <a:ext cx="5905500" cy="673100"/>
          </a:xfrm>
          <a:prstGeom prst="roundRect">
            <a:avLst>
              <a:gd name="adj" fmla="val 50000"/>
            </a:avLst>
          </a:prstGeom>
          <a:solidFill>
            <a:srgbClr val="EAFAFE">
              <a:alpha val="63137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5097145" y="1387475"/>
            <a:ext cx="5905500" cy="6731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 flipH="1">
            <a:off x="6279515" y="1489710"/>
            <a:ext cx="12700" cy="467995"/>
          </a:xfrm>
          <a:prstGeom prst="line">
            <a:avLst/>
          </a:prstGeom>
          <a:noFill/>
          <a:ln w="19050">
            <a:solidFill>
              <a:srgbClr val="E1ADFD"/>
            </a:solidFill>
            <a:prstDash val="solid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5097145" y="2386330"/>
            <a:ext cx="5905500" cy="673100"/>
          </a:xfrm>
          <a:prstGeom prst="roundRect">
            <a:avLst>
              <a:gd name="adj" fmla="val 50000"/>
            </a:avLst>
          </a:prstGeom>
          <a:solidFill>
            <a:srgbClr val="EAFAFE">
              <a:alpha val="63137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5097145" y="2386330"/>
            <a:ext cx="5905500" cy="6731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 flipH="1">
            <a:off x="6279515" y="2488565"/>
            <a:ext cx="12700" cy="467995"/>
          </a:xfrm>
          <a:prstGeom prst="line">
            <a:avLst/>
          </a:prstGeom>
          <a:noFill/>
          <a:ln w="19050">
            <a:solidFill>
              <a:srgbClr val="E1ADFD"/>
            </a:solidFill>
            <a:prstDash val="solid"/>
            <a:headEnd type="none"/>
            <a:tailEnd type="none"/>
          </a:ln>
        </p:spPr>
      </p:sp>
      <p:sp>
        <p:nvSpPr>
          <p:cNvPr id="10" name="Shape 6"/>
          <p:cNvSpPr/>
          <p:nvPr/>
        </p:nvSpPr>
        <p:spPr>
          <a:xfrm>
            <a:off x="5097145" y="3385185"/>
            <a:ext cx="5905500" cy="673100"/>
          </a:xfrm>
          <a:prstGeom prst="roundRect">
            <a:avLst>
              <a:gd name="adj" fmla="val 50000"/>
            </a:avLst>
          </a:prstGeom>
          <a:solidFill>
            <a:srgbClr val="EAFAFE">
              <a:alpha val="63137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5097145" y="3385185"/>
            <a:ext cx="5905500" cy="6731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 flipH="1">
            <a:off x="6279515" y="3487420"/>
            <a:ext cx="12700" cy="467995"/>
          </a:xfrm>
          <a:prstGeom prst="line">
            <a:avLst/>
          </a:prstGeom>
          <a:noFill/>
          <a:ln w="19050">
            <a:solidFill>
              <a:srgbClr val="E1ADFD"/>
            </a:solidFill>
            <a:prstDash val="solid"/>
            <a:headEnd type="none"/>
            <a:tailEnd type="none"/>
          </a:ln>
        </p:spPr>
      </p:sp>
      <p:sp>
        <p:nvSpPr>
          <p:cNvPr id="13" name="Shape 9"/>
          <p:cNvSpPr/>
          <p:nvPr/>
        </p:nvSpPr>
        <p:spPr>
          <a:xfrm>
            <a:off x="5097145" y="4384040"/>
            <a:ext cx="5905500" cy="673100"/>
          </a:xfrm>
          <a:prstGeom prst="roundRect">
            <a:avLst>
              <a:gd name="adj" fmla="val 50000"/>
            </a:avLst>
          </a:prstGeom>
          <a:solidFill>
            <a:srgbClr val="EAFAFE">
              <a:alpha val="63137"/>
            </a:srgbClr>
          </a:solidFill>
          <a:ln/>
        </p:spPr>
      </p:sp>
      <p:sp>
        <p:nvSpPr>
          <p:cNvPr id="14" name="Text 10"/>
          <p:cNvSpPr/>
          <p:nvPr/>
        </p:nvSpPr>
        <p:spPr>
          <a:xfrm>
            <a:off x="5097145" y="4384040"/>
            <a:ext cx="5905500" cy="6731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1"/>
          <p:cNvSpPr/>
          <p:nvPr/>
        </p:nvSpPr>
        <p:spPr>
          <a:xfrm flipH="1">
            <a:off x="6279515" y="4486275"/>
            <a:ext cx="12700" cy="467995"/>
          </a:xfrm>
          <a:prstGeom prst="line">
            <a:avLst/>
          </a:prstGeom>
          <a:noFill/>
          <a:ln w="19050">
            <a:solidFill>
              <a:srgbClr val="E1ADFD"/>
            </a:solidFill>
            <a:prstDash val="solid"/>
            <a:headEnd type="none"/>
            <a:tailEnd type="none"/>
          </a:ln>
        </p:spPr>
      </p:sp>
      <p:sp>
        <p:nvSpPr>
          <p:cNvPr id="16" name="Shape 12"/>
          <p:cNvSpPr/>
          <p:nvPr/>
        </p:nvSpPr>
        <p:spPr>
          <a:xfrm>
            <a:off x="5097145" y="5382895"/>
            <a:ext cx="5905500" cy="673100"/>
          </a:xfrm>
          <a:prstGeom prst="roundRect">
            <a:avLst>
              <a:gd name="adj" fmla="val 50000"/>
            </a:avLst>
          </a:prstGeom>
          <a:solidFill>
            <a:srgbClr val="EAFAFE">
              <a:alpha val="63137"/>
            </a:srgbClr>
          </a:solidFill>
          <a:ln/>
        </p:spPr>
      </p:sp>
      <p:sp>
        <p:nvSpPr>
          <p:cNvPr id="17" name="Text 13"/>
          <p:cNvSpPr/>
          <p:nvPr/>
        </p:nvSpPr>
        <p:spPr>
          <a:xfrm>
            <a:off x="5097145" y="5382895"/>
            <a:ext cx="5905500" cy="6731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Shape 14"/>
          <p:cNvSpPr/>
          <p:nvPr/>
        </p:nvSpPr>
        <p:spPr>
          <a:xfrm flipH="1">
            <a:off x="6279515" y="5485130"/>
            <a:ext cx="12700" cy="467995"/>
          </a:xfrm>
          <a:prstGeom prst="line">
            <a:avLst/>
          </a:prstGeom>
          <a:noFill/>
          <a:ln w="19050">
            <a:solidFill>
              <a:srgbClr val="E1ADFD"/>
            </a:solidFill>
            <a:prstDash val="solid"/>
            <a:headEnd type="none"/>
            <a:tailEnd type="none"/>
          </a:ln>
        </p:spPr>
      </p:sp>
      <p:sp>
        <p:nvSpPr>
          <p:cNvPr id="19" name="Text 15"/>
          <p:cNvSpPr/>
          <p:nvPr/>
        </p:nvSpPr>
        <p:spPr>
          <a:xfrm>
            <a:off x="222885" y="988695"/>
            <a:ext cx="4090670" cy="12725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5281295" y="1432560"/>
            <a:ext cx="104140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E1ADF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6348095" y="1494155"/>
            <a:ext cx="55473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Overview</a:t>
            </a:r>
            <a:endParaRPr lang="en-US" sz="1600" dirty="0"/>
          </a:p>
        </p:txBody>
      </p:sp>
      <p:sp>
        <p:nvSpPr>
          <p:cNvPr id="22" name="Text 18"/>
          <p:cNvSpPr/>
          <p:nvPr/>
        </p:nvSpPr>
        <p:spPr>
          <a:xfrm>
            <a:off x="5281295" y="2431415"/>
            <a:ext cx="104140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E1ADF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3" name="Text 19"/>
          <p:cNvSpPr/>
          <p:nvPr/>
        </p:nvSpPr>
        <p:spPr>
          <a:xfrm>
            <a:off x="6348095" y="2493010"/>
            <a:ext cx="55981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Offerings</a:t>
            </a:r>
            <a:endParaRPr lang="en-US" sz="1600" dirty="0"/>
          </a:p>
        </p:txBody>
      </p:sp>
      <p:sp>
        <p:nvSpPr>
          <p:cNvPr id="24" name="Text 20"/>
          <p:cNvSpPr/>
          <p:nvPr/>
        </p:nvSpPr>
        <p:spPr>
          <a:xfrm>
            <a:off x="5281295" y="3430270"/>
            <a:ext cx="104140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E1ADF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5" name="Text 21"/>
          <p:cNvSpPr/>
          <p:nvPr/>
        </p:nvSpPr>
        <p:spPr>
          <a:xfrm>
            <a:off x="6348095" y="3491865"/>
            <a:ext cx="55473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Features</a:t>
            </a:r>
            <a:endParaRPr lang="en-US" sz="1600" dirty="0"/>
          </a:p>
        </p:txBody>
      </p:sp>
      <p:sp>
        <p:nvSpPr>
          <p:cNvPr id="26" name="Text 22"/>
          <p:cNvSpPr/>
          <p:nvPr/>
        </p:nvSpPr>
        <p:spPr>
          <a:xfrm>
            <a:off x="5281295" y="4429125"/>
            <a:ext cx="104140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E1ADF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27" name="Text 23"/>
          <p:cNvSpPr/>
          <p:nvPr/>
        </p:nvSpPr>
        <p:spPr>
          <a:xfrm>
            <a:off x="6348095" y="4490720"/>
            <a:ext cx="55981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Use Cases</a:t>
            </a:r>
            <a:endParaRPr lang="en-US" sz="1600" dirty="0"/>
          </a:p>
        </p:txBody>
      </p:sp>
      <p:sp>
        <p:nvSpPr>
          <p:cNvPr id="28" name="Text 24"/>
          <p:cNvSpPr/>
          <p:nvPr/>
        </p:nvSpPr>
        <p:spPr>
          <a:xfrm>
            <a:off x="5281295" y="5427980"/>
            <a:ext cx="104140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E1ADF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29" name="Text 25"/>
          <p:cNvSpPr/>
          <p:nvPr/>
        </p:nvSpPr>
        <p:spPr>
          <a:xfrm>
            <a:off x="6348095" y="5489575"/>
            <a:ext cx="55473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Updates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7:37-d2nfa298bjvh7rlj0gcg.png">    </p:cNvPr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7:41-d2nfa398bjvh7rlj0gig.png">    </p:cNvPr>
          <p:cNvPicPr>
            <a:picLocks noChangeAspect="1"/>
          </p:cNvPicPr>
          <p:nvPr/>
        </p:nvPicPr>
        <p:blipFill>
          <a:blip r:embed="rId2"/>
          <a:srcRect l="26" r="26" t="0" b="0"/>
          <a:stretch/>
        </p:blipFill>
        <p:spPr>
          <a:xfrm>
            <a:off x="635" y="-635"/>
            <a:ext cx="12207240" cy="688530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22885" y="988695"/>
            <a:ext cx="4090670" cy="12725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5" name="Shape 1"/>
          <p:cNvSpPr/>
          <p:nvPr/>
        </p:nvSpPr>
        <p:spPr>
          <a:xfrm>
            <a:off x="5173345" y="3077210"/>
            <a:ext cx="5905500" cy="673100"/>
          </a:xfrm>
          <a:prstGeom prst="roundRect">
            <a:avLst>
              <a:gd name="adj" fmla="val 50000"/>
            </a:avLst>
          </a:prstGeom>
          <a:solidFill>
            <a:srgbClr val="EAFAFE">
              <a:alpha val="63137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5173345" y="3077210"/>
            <a:ext cx="5905500" cy="6731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 flipH="1">
            <a:off x="6355715" y="3179445"/>
            <a:ext cx="12700" cy="467995"/>
          </a:xfrm>
          <a:prstGeom prst="line">
            <a:avLst/>
          </a:prstGeom>
          <a:noFill/>
          <a:ln w="19050">
            <a:solidFill>
              <a:srgbClr val="E1ADFD"/>
            </a:solidFill>
            <a:prstDash val="solid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5173345" y="4234815"/>
            <a:ext cx="5905500" cy="673100"/>
          </a:xfrm>
          <a:prstGeom prst="roundRect">
            <a:avLst>
              <a:gd name="adj" fmla="val 50000"/>
            </a:avLst>
          </a:prstGeom>
          <a:solidFill>
            <a:srgbClr val="EAFAFE">
              <a:alpha val="63137"/>
            </a:srgbClr>
          </a:solidFill>
          <a:ln/>
        </p:spPr>
      </p:sp>
      <p:sp>
        <p:nvSpPr>
          <p:cNvPr id="9" name="Text 5"/>
          <p:cNvSpPr/>
          <p:nvPr/>
        </p:nvSpPr>
        <p:spPr>
          <a:xfrm>
            <a:off x="5173345" y="4234815"/>
            <a:ext cx="5905500" cy="6731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 flipH="1">
            <a:off x="6355715" y="4337050"/>
            <a:ext cx="12700" cy="467995"/>
          </a:xfrm>
          <a:prstGeom prst="line">
            <a:avLst/>
          </a:prstGeom>
          <a:noFill/>
          <a:ln w="19050">
            <a:solidFill>
              <a:srgbClr val="E1ADFD"/>
            </a:solidFill>
            <a:prstDash val="solid"/>
            <a:headEnd type="none"/>
            <a:tailEnd type="none"/>
          </a:ln>
        </p:spPr>
      </p:sp>
      <p:sp>
        <p:nvSpPr>
          <p:cNvPr id="11" name="Text 7"/>
          <p:cNvSpPr/>
          <p:nvPr/>
        </p:nvSpPr>
        <p:spPr>
          <a:xfrm>
            <a:off x="5357495" y="3122295"/>
            <a:ext cx="104140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E1ADF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6424295" y="3183890"/>
            <a:ext cx="55473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Conclusion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5357495" y="4279900"/>
            <a:ext cx="104140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E1ADF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24295" y="4341495"/>
            <a:ext cx="55981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Profile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7:37-d2nfa298bjvh7rlj0gcg.png">    </p:cNvPr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7:40-d2nfa318bjvh7rlj0gfg.jpg">    </p:cNvPr>
          <p:cNvPicPr>
            <a:picLocks noChangeAspect="1"/>
          </p:cNvPicPr>
          <p:nvPr/>
        </p:nvPicPr>
        <p:blipFill>
          <a:blip r:embed="rId2"/>
          <a:srcRect l="0" r="0" t="3" b="3"/>
          <a:stretch/>
        </p:blipFill>
        <p:spPr>
          <a:xfrm>
            <a:off x="0" y="0"/>
            <a:ext cx="12214225" cy="69538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9605" y="1609090"/>
            <a:ext cx="6096000" cy="1244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649605" y="2985135"/>
            <a:ext cx="8241665" cy="749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Overview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7:37-d2nfa298bjvh7rlj0gcg.png">    </p:cNvPr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GPSTracker.in — Advanced GPS tracking solutions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 rot="21360000">
            <a:off x="987425" y="1570990"/>
            <a:ext cx="4177665" cy="1917065"/>
          </a:xfrm>
          <a:prstGeom prst="roundRect">
            <a:avLst/>
          </a:prstGeom>
          <a:solidFill>
            <a:srgbClr val="E6E6FD"/>
          </a:solidFill>
          <a:ln/>
        </p:spPr>
      </p:sp>
      <p:sp>
        <p:nvSpPr>
          <p:cNvPr id="5" name="Text 2"/>
          <p:cNvSpPr/>
          <p:nvPr/>
        </p:nvSpPr>
        <p:spPr>
          <a:xfrm rot="21360000">
            <a:off x="987425" y="1570990"/>
            <a:ext cx="4177665" cy="19170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085850" y="1597660"/>
            <a:ext cx="4714240" cy="2163445"/>
          </a:xfrm>
          <a:prstGeom prst="roundRect">
            <a:avLst>
              <a:gd name="adj" fmla="val 10334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85850" y="1597660"/>
            <a:ext cx="4714240" cy="21634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 rot="21360000">
            <a:off x="6570345" y="1570990"/>
            <a:ext cx="4177665" cy="1917065"/>
          </a:xfrm>
          <a:prstGeom prst="roundRect">
            <a:avLst/>
          </a:prstGeom>
          <a:solidFill>
            <a:srgbClr val="E6E6FD"/>
          </a:solidFill>
          <a:ln/>
        </p:spPr>
      </p:sp>
      <p:sp>
        <p:nvSpPr>
          <p:cNvPr id="9" name="Text 6"/>
          <p:cNvSpPr/>
          <p:nvPr/>
        </p:nvSpPr>
        <p:spPr>
          <a:xfrm rot="21360000">
            <a:off x="6570345" y="1570990"/>
            <a:ext cx="4177665" cy="19170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668770" y="1597660"/>
            <a:ext cx="4714240" cy="2163445"/>
          </a:xfrm>
          <a:prstGeom prst="roundRect">
            <a:avLst>
              <a:gd name="adj" fmla="val 10334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668770" y="1597660"/>
            <a:ext cx="4714240" cy="21634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 rot="21360000">
            <a:off x="987425" y="4090670"/>
            <a:ext cx="4177665" cy="1917065"/>
          </a:xfrm>
          <a:prstGeom prst="roundRect">
            <a:avLst/>
          </a:prstGeom>
          <a:solidFill>
            <a:srgbClr val="E6E6FD"/>
          </a:solidFill>
          <a:ln/>
        </p:spPr>
      </p:sp>
      <p:sp>
        <p:nvSpPr>
          <p:cNvPr id="13" name="Text 10"/>
          <p:cNvSpPr/>
          <p:nvPr/>
        </p:nvSpPr>
        <p:spPr>
          <a:xfrm rot="21360000">
            <a:off x="987425" y="4090670"/>
            <a:ext cx="4177665" cy="19170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1085850" y="4117340"/>
            <a:ext cx="4714240" cy="2163445"/>
          </a:xfrm>
          <a:prstGeom prst="roundRect">
            <a:avLst>
              <a:gd name="adj" fmla="val 10334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085850" y="4117340"/>
            <a:ext cx="4714240" cy="21634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 rot="21360000">
            <a:off x="6570345" y="4090670"/>
            <a:ext cx="4177665" cy="1917065"/>
          </a:xfrm>
          <a:prstGeom prst="roundRect">
            <a:avLst/>
          </a:prstGeom>
          <a:solidFill>
            <a:srgbClr val="E6E6FD"/>
          </a:solidFill>
          <a:ln/>
        </p:spPr>
      </p:sp>
      <p:sp>
        <p:nvSpPr>
          <p:cNvPr id="17" name="Text 14"/>
          <p:cNvSpPr/>
          <p:nvPr/>
        </p:nvSpPr>
        <p:spPr>
          <a:xfrm rot="21360000">
            <a:off x="6570345" y="4090670"/>
            <a:ext cx="4177665" cy="19170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6668770" y="4117340"/>
            <a:ext cx="4714240" cy="2163445"/>
          </a:xfrm>
          <a:prstGeom prst="roundRect">
            <a:avLst>
              <a:gd name="adj" fmla="val 10334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668770" y="4117340"/>
            <a:ext cx="4714240" cy="21634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1344930" y="1811655"/>
            <a:ext cx="431800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Scope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1325880" y="2209165"/>
            <a:ext cx="4394200" cy="116046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GPSTracker.in offers advanced GPS tracking solutions, enabling real-time monitoring of vehicles, assets, and personnel to enhance operational efficiency and security.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1344930" y="4331335"/>
            <a:ext cx="431800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Platform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1325880" y="4728845"/>
            <a:ext cx="4394200" cy="116046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Our web-based platform provides 24/7 access, allowing users to track and manage their assets from anywhere, ensuring continuous oversight and control.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6927850" y="1811655"/>
            <a:ext cx="431800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Core Tech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6908800" y="2209165"/>
            <a:ext cx="4394200" cy="116046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Leveraging GPS technology, GPSTracker.in provides historical playback, geofencing, and comprehensive reporting to optimize operations and improve security.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6927850" y="4331335"/>
            <a:ext cx="431800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Focus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6908800" y="4728845"/>
            <a:ext cx="4394200" cy="87034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Our solutions are designed to optimize business operations and enhance security, providing reliable tracking and actionable insights.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7:37-d2nfa298bjvh7rlj0gcg.png">    </p:cNvPr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7:40-d2nfa318bjvh7rlj0gfg.jpg">    </p:cNvPr>
          <p:cNvPicPr>
            <a:picLocks noChangeAspect="1"/>
          </p:cNvPicPr>
          <p:nvPr/>
        </p:nvPicPr>
        <p:blipFill>
          <a:blip r:embed="rId2"/>
          <a:srcRect l="0" r="0" t="3" b="3"/>
          <a:stretch/>
        </p:blipFill>
        <p:spPr>
          <a:xfrm>
            <a:off x="0" y="0"/>
            <a:ext cx="12214225" cy="69538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9605" y="1609090"/>
            <a:ext cx="6096000" cy="13220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649605" y="2985135"/>
            <a:ext cx="8241665" cy="829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Offerings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7:37-d2nfa298bjvh7rlj0gcg.png">    </p:cNvPr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Key Offerings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 rot="21000000">
            <a:off x="1001395" y="1683385"/>
            <a:ext cx="2458085" cy="3895725"/>
          </a:xfrm>
          <a:prstGeom prst="roundRect">
            <a:avLst/>
          </a:prstGeom>
          <a:solidFill>
            <a:srgbClr val="E6E6FD"/>
          </a:solidFill>
          <a:ln/>
        </p:spPr>
      </p:sp>
      <p:sp>
        <p:nvSpPr>
          <p:cNvPr id="5" name="Text 2"/>
          <p:cNvSpPr/>
          <p:nvPr/>
        </p:nvSpPr>
        <p:spPr>
          <a:xfrm rot="21000000">
            <a:off x="1001395" y="1683385"/>
            <a:ext cx="2458085" cy="38957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123950" y="1897380"/>
            <a:ext cx="2672080" cy="3894455"/>
          </a:xfrm>
          <a:prstGeom prst="roundRect">
            <a:avLst/>
          </a:prstGeom>
          <a:solidFill>
            <a:srgbClr val="FFFFFF"/>
          </a:solidFill>
          <a:ln w="3175">
            <a:gradFill rotWithShape="1" flip="none">
              <a:gsLst>
                <a:gs pos="0">
                  <a:srgbClr val="FFFFFF"/>
                </a:gs>
                <a:gs pos="45000">
                  <a:srgbClr val="FFFFFF"/>
                </a:gs>
                <a:gs pos="63000">
                  <a:srgbClr val="EDCEFE"/>
                </a:gs>
                <a:gs pos="84000">
                  <a:srgbClr val="E1ADFD"/>
                </a:gs>
                <a:gs pos="100000">
                  <a:srgbClr val="E1ADFD"/>
                </a:gs>
              </a:gsLst>
              <a:lin ang="2700000" scaled="1"/>
            </a:gra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123950" y="1897380"/>
            <a:ext cx="2672080" cy="38944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 rot="21000000">
            <a:off x="4618355" y="1683385"/>
            <a:ext cx="2458085" cy="3895725"/>
          </a:xfrm>
          <a:prstGeom prst="roundRect">
            <a:avLst/>
          </a:prstGeom>
          <a:solidFill>
            <a:srgbClr val="E6E6FD"/>
          </a:solidFill>
          <a:ln/>
        </p:spPr>
      </p:sp>
      <p:sp>
        <p:nvSpPr>
          <p:cNvPr id="9" name="Text 6"/>
          <p:cNvSpPr/>
          <p:nvPr/>
        </p:nvSpPr>
        <p:spPr>
          <a:xfrm rot="21000000">
            <a:off x="4618355" y="1683385"/>
            <a:ext cx="2458085" cy="38957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740910" y="1897380"/>
            <a:ext cx="2672080" cy="3894455"/>
          </a:xfrm>
          <a:prstGeom prst="roundRect">
            <a:avLst/>
          </a:prstGeom>
          <a:solidFill>
            <a:srgbClr val="FFFFFF"/>
          </a:solidFill>
          <a:ln w="3175">
            <a:gradFill rotWithShape="1" flip="none">
              <a:gsLst>
                <a:gs pos="0">
                  <a:srgbClr val="FFFFFF"/>
                </a:gs>
                <a:gs pos="45000">
                  <a:srgbClr val="FFFFFF"/>
                </a:gs>
                <a:gs pos="63000">
                  <a:srgbClr val="EDCEFE"/>
                </a:gs>
                <a:gs pos="84000">
                  <a:srgbClr val="E1ADFD"/>
                </a:gs>
                <a:gs pos="100000">
                  <a:srgbClr val="E1ADFD"/>
                </a:gs>
              </a:gsLst>
              <a:lin ang="2700000" scaled="1"/>
            </a:gra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740910" y="1897380"/>
            <a:ext cx="2672080" cy="38944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 rot="21000000">
            <a:off x="8235315" y="1683385"/>
            <a:ext cx="2458085" cy="3895725"/>
          </a:xfrm>
          <a:prstGeom prst="roundRect">
            <a:avLst/>
          </a:prstGeom>
          <a:solidFill>
            <a:srgbClr val="E6E6FD"/>
          </a:solidFill>
          <a:ln/>
        </p:spPr>
      </p:sp>
      <p:sp>
        <p:nvSpPr>
          <p:cNvPr id="13" name="Text 10"/>
          <p:cNvSpPr/>
          <p:nvPr/>
        </p:nvSpPr>
        <p:spPr>
          <a:xfrm rot="21000000">
            <a:off x="8235315" y="1683385"/>
            <a:ext cx="2458085" cy="38957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8357870" y="1897380"/>
            <a:ext cx="2672080" cy="3894455"/>
          </a:xfrm>
          <a:prstGeom prst="roundRect">
            <a:avLst/>
          </a:prstGeom>
          <a:solidFill>
            <a:srgbClr val="FFFFFF"/>
          </a:solidFill>
          <a:ln w="3175">
            <a:gradFill rotWithShape="1" flip="none">
              <a:gsLst>
                <a:gs pos="0">
                  <a:srgbClr val="FFFFFF"/>
                </a:gs>
                <a:gs pos="45000">
                  <a:srgbClr val="FFFFFF"/>
                </a:gs>
                <a:gs pos="63000">
                  <a:srgbClr val="EDCEFE"/>
                </a:gs>
                <a:gs pos="84000">
                  <a:srgbClr val="E1ADFD"/>
                </a:gs>
                <a:gs pos="100000">
                  <a:srgbClr val="E1ADFD"/>
                </a:gs>
              </a:gsLst>
              <a:lin ang="2700000" scaled="1"/>
            </a:gra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357870" y="1897380"/>
            <a:ext cx="2672080" cy="38944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1381125" y="2271395"/>
            <a:ext cx="213868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Vehicle Tracking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1381125" y="2927985"/>
            <a:ext cx="2176145" cy="168830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Real-time visibility into vehicle movements and comprehensive route history to improve fleet management and operational efficiency.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4998085" y="2271395"/>
            <a:ext cx="213868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Asset Tracking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4998085" y="2927985"/>
            <a:ext cx="2176145" cy="168830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Continuous monitoring of assets with geofence alerts ensures high-value equipment and shipments are secure and accounted for.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8615045" y="2271395"/>
            <a:ext cx="2138680" cy="5810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Personnel Tracking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8615045" y="2927985"/>
            <a:ext cx="2176145" cy="168830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Monitor the location of field teams to enhance coordination, accountability, and overall workforce management.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7:37-d2nfa298bjvh7rlj0gcg.png">    </p:cNvPr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7:40-d2nfa318bjvh7rlj0gfg.jpg">    </p:cNvPr>
          <p:cNvPicPr>
            <a:picLocks noChangeAspect="1"/>
          </p:cNvPicPr>
          <p:nvPr/>
        </p:nvPicPr>
        <p:blipFill>
          <a:blip r:embed="rId2"/>
          <a:srcRect l="0" r="0" t="3" b="3"/>
          <a:stretch/>
        </p:blipFill>
        <p:spPr>
          <a:xfrm>
            <a:off x="0" y="0"/>
            <a:ext cx="12214225" cy="69538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9605" y="1609090"/>
            <a:ext cx="6096000" cy="13220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649605" y="2985135"/>
            <a:ext cx="8241665" cy="829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Features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7:37-d2nfa298bjvh7rlj0gcg.png">    </p:cNvPr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487805" y="1603375"/>
            <a:ext cx="8989695" cy="1905635"/>
          </a:xfrm>
          <a:prstGeom prst="roundRect">
            <a:avLst>
              <a:gd name="adj" fmla="val 6321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487805" y="1603375"/>
            <a:ext cx="8989695" cy="19056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487805" y="3849370"/>
            <a:ext cx="8989695" cy="1905635"/>
          </a:xfrm>
          <a:prstGeom prst="roundRect">
            <a:avLst>
              <a:gd name="adj" fmla="val 6321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487805" y="3849370"/>
            <a:ext cx="8989695" cy="19056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7" name="Image 1" descr="https://kimi-img.moonshot.cn/pub/slides/slides_tmpl/image/25-08-27-20:07:41-d2nfa398bjvh7rlj0gh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986280"/>
            <a:ext cx="7369810" cy="298450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08-27-20:07:41-d2nfa398bjvh7rlj0gh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4220845"/>
            <a:ext cx="7369810" cy="29845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52780" y="603885"/>
            <a:ext cx="10104755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Features &amp; benefits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1737995" y="1732280"/>
            <a:ext cx="779208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Real-time Monitoring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1718945" y="2205355"/>
            <a:ext cx="8404225" cy="6826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Track assets in real-time 24/7 from anywhere, ensuring continuous oversight and control over your operations.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1737995" y="3978275"/>
            <a:ext cx="779208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Historical Playback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1718945" y="4451350"/>
            <a:ext cx="8404225" cy="6826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Review historical routes to optimize operations, identify inefficiencies, and improve overall performance.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E6E6E6"/>
      </a:dk2>
      <a:lt2>
        <a:srgbClr val="FFFFFF"/>
      </a:lt2>
      <a:accent1>
        <a:srgbClr val="E6E6FD"/>
      </a:accent1>
      <a:accent2>
        <a:srgbClr val="E1ADFD"/>
      </a:accent2>
      <a:accent3>
        <a:srgbClr val="94E7FC"/>
      </a:accent3>
      <a:accent4>
        <a:srgbClr val="3462F9"/>
      </a:accent4>
      <a:accent5>
        <a:srgbClr val="B0D9FC"/>
      </a:accent5>
      <a:accent6>
        <a:srgbClr val="C1D1F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GPSTracker.in — Advanced GPS tracking solutions</dc:title>
  <dc:subject>GPSTracker.in — Advanced GPS tracking solutions</dc:subject>
  <dc:creator>Kimi</dc:creator>
  <cp:lastModifiedBy>Kimi</cp:lastModifiedBy>
  <cp:revision>1</cp:revision>
  <dcterms:created xsi:type="dcterms:W3CDTF">2025-11-17T07:16:02Z</dcterms:created>
  <dcterms:modified xsi:type="dcterms:W3CDTF">2025-11-17T07:16:02Z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{"Label":"GPSTracker.in — Advanced GPS tracking solutions","ContentProducer":"001191110108MACG2KBH8F10000","ProduceID":"d4dce7dpa8fgi2h9iaj0","ReservedCode1":"","ContentPropagator":"001191110108MACG2KBH8F20000","PropagateID":"d4dce7dpa8fgi2h9iaj0","ReservedCode2":""}</vt:lpwstr>
  </property>
</Properties>
</file>